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81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3e13a4d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3e13a4d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3e13a4d9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3e13a4d9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763ad7a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763ad7a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2b3f4e1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2b3f4e1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3e13a4d9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3e13a4d9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763ad7a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763ad7a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763ad7a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763ad7a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3e13a4d9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3e13a4d9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3e13a4d9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3e13a4d9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3e13a4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3e13a4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763ad78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763ad78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78041de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78041de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3e13a4d9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3e13a4d9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78041de2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78041de2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78041de2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78041de2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78041de2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78041de2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8041de2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78041de2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3e13a4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3e13a4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8041de2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78041de2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3e13a4d9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3e13a4d9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3e13a4d9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3e13a4d9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763ad78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763ad78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763ad7a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763ad7ad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763ad7ad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763ad7ad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763ad7ad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763ad7ad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763ad7ad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763ad7ad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763ad7ad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763ad7ad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763ad7ad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763ad7ad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763ad78e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763ad78e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763ad78e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763ad78e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763ad78e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763ad78e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763ad78e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763ad78e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3e13a4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3e13a4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3e13a4d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3e13a4d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qWl9idsCuL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u03363mlN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PrE7X962Q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/>
          <p:nvPr/>
        </p:nvSpPr>
        <p:spPr>
          <a:xfrm>
            <a:off x="444950" y="605125"/>
            <a:ext cx="1254600" cy="106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5"/>
          <p:cNvSpPr txBox="1"/>
          <p:nvPr/>
        </p:nvSpPr>
        <p:spPr>
          <a:xfrm>
            <a:off x="721950" y="880975"/>
            <a:ext cx="96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</a:t>
            </a: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444950" y="3417150"/>
            <a:ext cx="1254600" cy="106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 txBox="1"/>
          <p:nvPr/>
        </p:nvSpPr>
        <p:spPr>
          <a:xfrm>
            <a:off x="721950" y="3751050"/>
            <a:ext cx="96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</a:t>
            </a: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1761975" y="979075"/>
            <a:ext cx="135270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1761975" y="3808950"/>
            <a:ext cx="135270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3177100" y="854275"/>
            <a:ext cx="2500500" cy="53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3906800" y="938775"/>
            <a:ext cx="209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NN</a:t>
            </a:r>
            <a:endParaRPr/>
          </a:p>
        </p:txBody>
      </p:sp>
      <p:sp>
        <p:nvSpPr>
          <p:cNvPr id="127" name="Google Shape;127;p25"/>
          <p:cNvSpPr/>
          <p:nvPr/>
        </p:nvSpPr>
        <p:spPr>
          <a:xfrm>
            <a:off x="3177100" y="3684150"/>
            <a:ext cx="2500500" cy="53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 txBox="1"/>
          <p:nvPr/>
        </p:nvSpPr>
        <p:spPr>
          <a:xfrm>
            <a:off x="3906800" y="3751050"/>
            <a:ext cx="209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NN</a:t>
            </a:r>
            <a:endParaRPr/>
          </a:p>
        </p:txBody>
      </p:sp>
      <p:sp>
        <p:nvSpPr>
          <p:cNvPr id="129" name="Google Shape;129;p25"/>
          <p:cNvSpPr/>
          <p:nvPr/>
        </p:nvSpPr>
        <p:spPr>
          <a:xfrm>
            <a:off x="5874275" y="996675"/>
            <a:ext cx="76410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/>
          <p:nvPr/>
        </p:nvSpPr>
        <p:spPr>
          <a:xfrm>
            <a:off x="5874275" y="3751050"/>
            <a:ext cx="76410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6754175" y="204475"/>
            <a:ext cx="436200" cy="175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 txBox="1"/>
          <p:nvPr/>
        </p:nvSpPr>
        <p:spPr>
          <a:xfrm>
            <a:off x="7306175" y="880975"/>
            <a:ext cx="12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 class</a:t>
            </a:r>
            <a:endParaRPr/>
          </a:p>
        </p:txBody>
      </p:sp>
      <p:sp>
        <p:nvSpPr>
          <p:cNvPr id="133" name="Google Shape;133;p25"/>
          <p:cNvSpPr/>
          <p:nvPr/>
        </p:nvSpPr>
        <p:spPr>
          <a:xfrm>
            <a:off x="6754175" y="3359250"/>
            <a:ext cx="1254600" cy="106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5"/>
          <p:cNvSpPr/>
          <p:nvPr/>
        </p:nvSpPr>
        <p:spPr>
          <a:xfrm>
            <a:off x="6835050" y="3490575"/>
            <a:ext cx="1254600" cy="106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6944425" y="3598475"/>
            <a:ext cx="1254600" cy="106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5"/>
          <p:cNvSpPr/>
          <p:nvPr/>
        </p:nvSpPr>
        <p:spPr>
          <a:xfrm>
            <a:off x="7061225" y="3751050"/>
            <a:ext cx="1254600" cy="106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2038625" y="59525"/>
            <a:ext cx="70383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Fully Convolutional Networks for Semantic Segmentation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167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83442"/>
            <a:ext cx="7839170" cy="300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2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9200"/>
            <a:ext cx="8839199" cy="2727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3839175" y="230675"/>
            <a:ext cx="20088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/>
              <a:t>SegNet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175" y="944900"/>
            <a:ext cx="6973199" cy="40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1577325" y="148800"/>
            <a:ext cx="58926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/>
              <a:t>U-net</a:t>
            </a:r>
            <a:endParaRPr sz="23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5" y="1246125"/>
            <a:ext cx="334450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625" y="721675"/>
            <a:ext cx="5550375" cy="40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descr="Demo video of ICNet on cityscapes dataset.&#10;Paper: https://hszhao.github.io/papers/eccv18_icnet.pdf&#10;Code: https://github.com/hszhao/ICNet" title="ICNet for Real-Time Semantic Segmentation on High-Resolution Imag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00" y="116800"/>
            <a:ext cx="86145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0" y="896425"/>
            <a:ext cx="8839199" cy="382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0475"/>
            <a:ext cx="8839198" cy="4130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600" y="192125"/>
            <a:ext cx="489038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130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550" y="1840425"/>
            <a:ext cx="290167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09923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523" y="1891200"/>
            <a:ext cx="30194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950" y="152400"/>
            <a:ext cx="61150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75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00" y="1008025"/>
            <a:ext cx="8839202" cy="299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0" y="187375"/>
            <a:ext cx="8839198" cy="476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202325" y="95850"/>
            <a:ext cx="72519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Instance Segmentation</a:t>
            </a:r>
            <a:endParaRPr sz="1900" b="1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5" y="723000"/>
            <a:ext cx="665797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709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950" y="50425"/>
            <a:ext cx="3673052" cy="3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75" y="348175"/>
            <a:ext cx="8839200" cy="464058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/>
          <p:nvPr/>
        </p:nvSpPr>
        <p:spPr>
          <a:xfrm>
            <a:off x="275850" y="53400"/>
            <a:ext cx="371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PSP Net (Pyramid Special pooling)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75" y="891050"/>
            <a:ext cx="8137350" cy="29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9125"/>
            <a:ext cx="8839200" cy="233553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5"/>
          <p:cNvSpPr txBox="1"/>
          <p:nvPr/>
        </p:nvSpPr>
        <p:spPr>
          <a:xfrm>
            <a:off x="152400" y="97875"/>
            <a:ext cx="23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DeepLab v2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/>
          <p:nvPr/>
        </p:nvSpPr>
        <p:spPr>
          <a:xfrm>
            <a:off x="302550" y="124575"/>
            <a:ext cx="48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DeepLab V3 plus</a:t>
            </a:r>
            <a:endParaRPr/>
          </a:p>
        </p:txBody>
      </p:sp>
      <p:pic>
        <p:nvPicPr>
          <p:cNvPr id="252" name="Google Shape;2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50" y="677175"/>
            <a:ext cx="8268357" cy="431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438275"/>
            <a:ext cx="8839204" cy="202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7"/>
          <p:cNvSpPr txBox="1"/>
          <p:nvPr/>
        </p:nvSpPr>
        <p:spPr>
          <a:xfrm>
            <a:off x="427150" y="213575"/>
            <a:ext cx="332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HRNet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PixelLib is a library created to facilitate easy implementation of Image Segmentation in real life problems. Learn how to perform both image and video Segmentation with 5 Lines of code by visiting:&#10;&#10;PixelLib's Github repository&#10;https://github.com/ayoolaolafenwa/PixelLib&#10;&#10;PixelLib's official documentation&#10;https://pixellib.readthedocs.io/en/latest/" title="Instance Segmentation of a video with PixelLib using Mask-RCNN model.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0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/>
        </p:nvSpPr>
        <p:spPr>
          <a:xfrm>
            <a:off x="308825" y="351425"/>
            <a:ext cx="774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Panoptic Segmentation</a:t>
            </a:r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50" y="893375"/>
            <a:ext cx="7265910" cy="40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descr="Panoptic segmentation unifies the typically distinct tasks of semantic segmentation (assign a class label to each pixel) and instance segmentation (detect and segment each object instance)." title="Panoptic segment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0"/>
            <a:ext cx="8991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350"/>
            <a:ext cx="9144000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586175" y="104175"/>
            <a:ext cx="5468700" cy="706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как добиться такого предикта? как сгенерировать выход с такого же размера, как и вход?</a:t>
            </a:r>
            <a:endParaRPr>
              <a:solidFill>
                <a:srgbClr val="FFFFFF"/>
              </a:solidFill>
              <a:highlight>
                <a:srgbClr val="9900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Office PowerPoint</Application>
  <PresentationFormat>Экран (16:9)</PresentationFormat>
  <Paragraphs>15</Paragraphs>
  <Slides>35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8" baseType="lpstr">
      <vt:lpstr>Arial</vt:lpstr>
      <vt:lpstr>Georgia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Александр Александр</cp:lastModifiedBy>
  <cp:revision>1</cp:revision>
  <dcterms:modified xsi:type="dcterms:W3CDTF">2022-05-06T14:31:12Z</dcterms:modified>
</cp:coreProperties>
</file>